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96D1A-996A-4B6C-B724-005091AB3687}" v="171" dt="2020-07-29T16:41:12.251"/>
    <p1510:client id="{9E5B32A3-F0A6-4D1F-9EB7-5CA71261C46D}" v="33" dt="2020-07-29T16:35:00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10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根 隆史" userId="045f4a9ea1b28dbd" providerId="Windows Live" clId="Web-{10B96D1A-996A-4B6C-B724-005091AB3687}"/>
    <pc:docChg chg="modSld">
      <pc:chgData name="山根 隆史" userId="045f4a9ea1b28dbd" providerId="Windows Live" clId="Web-{10B96D1A-996A-4B6C-B724-005091AB3687}" dt="2020-07-29T16:41:12.251" v="170" actId="1076"/>
      <pc:docMkLst>
        <pc:docMk/>
      </pc:docMkLst>
      <pc:sldChg chg="modSp">
        <pc:chgData name="山根 隆史" userId="045f4a9ea1b28dbd" providerId="Windows Live" clId="Web-{10B96D1A-996A-4B6C-B724-005091AB3687}" dt="2020-07-29T16:41:12.251" v="170" actId="1076"/>
        <pc:sldMkLst>
          <pc:docMk/>
          <pc:sldMk cId="3610048716" sldId="256"/>
        </pc:sldMkLst>
        <pc:spChg chg="mod">
          <ac:chgData name="山根 隆史" userId="045f4a9ea1b28dbd" providerId="Windows Live" clId="Web-{10B96D1A-996A-4B6C-B724-005091AB3687}" dt="2020-07-29T16:40:45.484" v="167" actId="20577"/>
          <ac:spMkLst>
            <pc:docMk/>
            <pc:sldMk cId="3610048716" sldId="256"/>
            <ac:spMk id="5" creationId="{DD87E1A0-E4D4-4E02-9454-823E2E274640}"/>
          </ac:spMkLst>
        </pc:spChg>
        <pc:spChg chg="mod">
          <ac:chgData name="山根 隆史" userId="045f4a9ea1b28dbd" providerId="Windows Live" clId="Web-{10B96D1A-996A-4B6C-B724-005091AB3687}" dt="2020-07-29T16:41:12.251" v="170" actId="1076"/>
          <ac:spMkLst>
            <pc:docMk/>
            <pc:sldMk cId="3610048716" sldId="256"/>
            <ac:spMk id="6" creationId="{747288F4-89B3-482E-A217-8B76EDA536E3}"/>
          </ac:spMkLst>
        </pc:spChg>
      </pc:sldChg>
    </pc:docChg>
  </pc:docChgLst>
  <pc:docChgLst>
    <pc:chgData name="山根 隆史" userId="045f4a9ea1b28dbd" providerId="Windows Live" clId="Web-{9E5B32A3-F0A6-4D1F-9EB7-5CA71261C46D}"/>
    <pc:docChg chg="modSld">
      <pc:chgData name="山根 隆史" userId="045f4a9ea1b28dbd" providerId="Windows Live" clId="Web-{9E5B32A3-F0A6-4D1F-9EB7-5CA71261C46D}" dt="2020-07-29T16:35:00.004" v="32" actId="20577"/>
      <pc:docMkLst>
        <pc:docMk/>
      </pc:docMkLst>
      <pc:sldChg chg="modSp">
        <pc:chgData name="山根 隆史" userId="045f4a9ea1b28dbd" providerId="Windows Live" clId="Web-{9E5B32A3-F0A6-4D1F-9EB7-5CA71261C46D}" dt="2020-07-29T16:35:00.004" v="31" actId="20577"/>
        <pc:sldMkLst>
          <pc:docMk/>
          <pc:sldMk cId="3610048716" sldId="256"/>
        </pc:sldMkLst>
        <pc:spChg chg="mod">
          <ac:chgData name="山根 隆史" userId="045f4a9ea1b28dbd" providerId="Windows Live" clId="Web-{9E5B32A3-F0A6-4D1F-9EB7-5CA71261C46D}" dt="2020-07-29T16:35:00.004" v="31" actId="20577"/>
          <ac:spMkLst>
            <pc:docMk/>
            <pc:sldMk cId="3610048716" sldId="256"/>
            <ac:spMk id="5" creationId="{DD87E1A0-E4D4-4E02-9454-823E2E2746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32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5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7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87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5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85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3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652B-999C-445E-99C4-E191D4CA4196}" type="datetimeFigureOut">
              <a:rPr kumimoji="1" lang="ja-JP" altLang="en-US" smtClean="0"/>
              <a:t>2020/8/1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C3E0D-58FA-4121-97DC-32B6C2F7E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376D2E59-48D9-47AB-8922-57CA86FDB543}"/>
              </a:ext>
            </a:extLst>
          </p:cNvPr>
          <p:cNvSpPr txBox="1"/>
          <p:nvPr/>
        </p:nvSpPr>
        <p:spPr>
          <a:xfrm>
            <a:off x="325426" y="641458"/>
            <a:ext cx="6207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新型コロナウイルスに対する</a:t>
            </a:r>
            <a:endParaRPr kumimoji="1" lang="en-US" altLang="ja-JP" sz="3600" b="1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 b="1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当院の対応について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D87E1A0-E4D4-4E02-9454-823E2E274640}"/>
              </a:ext>
            </a:extLst>
          </p:cNvPr>
          <p:cNvSpPr txBox="1"/>
          <p:nvPr/>
        </p:nvSpPr>
        <p:spPr>
          <a:xfrm>
            <a:off x="220429" y="2419985"/>
            <a:ext cx="6460423" cy="507831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来院時の体温測定を皆様にお願いしております。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latin typeface="HG丸ｺﾞｼｯｸM-PRO"/>
                <a:ea typeface="HG丸ｺﾞｼｯｸM-PRO"/>
              </a:rPr>
              <a:t>熱発している患者様は車内や別スペースでの待期をお願</a:t>
            </a:r>
            <a:endParaRPr kumimoji="1" lang="en-US" altLang="ja-JP" b="1" dirty="0">
              <a:latin typeface="HG丸ｺﾞｼｯｸM-PRO"/>
              <a:ea typeface="HG丸ｺﾞｼｯｸM-PRO"/>
            </a:endParaRPr>
          </a:p>
          <a:p>
            <a:r>
              <a:rPr kumimoji="1" lang="ja-JP" altLang="en-US" b="1" dirty="0">
                <a:latin typeface="HG丸ｺﾞｼｯｸM-PRO"/>
                <a:ea typeface="HG丸ｺﾞｼｯｸM-PRO"/>
              </a:rPr>
              <a:t>　</a:t>
            </a:r>
            <a:r>
              <a:rPr kumimoji="1" lang="ja-JP" altLang="en-US" b="1" dirty="0" err="1">
                <a:latin typeface="HG丸ｺﾞｼｯｸM-PRO"/>
                <a:ea typeface="HG丸ｺﾞｼｯｸM-PRO"/>
              </a:rPr>
              <a:t>い</a:t>
            </a:r>
            <a:r>
              <a:rPr kumimoji="1" lang="ja-JP" altLang="en-US" b="1" dirty="0">
                <a:latin typeface="HG丸ｺﾞｼｯｸM-PRO"/>
                <a:ea typeface="HG丸ｺﾞｼｯｸM-PRO"/>
              </a:rPr>
              <a:t>しています。（コロナウイルス感染が疑われる場合は</a:t>
            </a:r>
            <a:endParaRPr kumimoji="1" lang="en-US" altLang="ja-JP" b="1" dirty="0">
              <a:latin typeface="HG丸ｺﾞｼｯｸM-PRO"/>
              <a:ea typeface="HG丸ｺﾞｼｯｸM-PRO"/>
            </a:endParaRPr>
          </a:p>
          <a:p>
            <a:r>
              <a:rPr kumimoji="1" lang="ja-JP" altLang="en-US" b="1" dirty="0">
                <a:latin typeface="HG丸ｺﾞｼｯｸM-PRO"/>
                <a:ea typeface="HG丸ｺﾞｼｯｸM-PRO"/>
              </a:rPr>
              <a:t>　まず、鹿児島市医師会の発熱外来を受診してもらう場合が</a:t>
            </a:r>
            <a:endParaRPr kumimoji="1" lang="en-US" altLang="ja-JP" b="1" dirty="0">
              <a:latin typeface="HG丸ｺﾞｼｯｸM-PRO"/>
              <a:ea typeface="HG丸ｺﾞｼｯｸM-PRO"/>
            </a:endParaRPr>
          </a:p>
          <a:p>
            <a:r>
              <a:rPr kumimoji="1" lang="ja-JP" altLang="en-US" b="1" dirty="0">
                <a:latin typeface="HG丸ｺﾞｼｯｸM-PRO"/>
                <a:ea typeface="HG丸ｺﾞｼｯｸM-PRO"/>
              </a:rPr>
              <a:t>　あります）</a:t>
            </a:r>
            <a:endParaRPr lang="en-US" altLang="ja-JP" b="1" dirty="0">
              <a:latin typeface="HG丸ｺﾞｼｯｸM-PRO"/>
              <a:ea typeface="HG丸ｺﾞｼｯｸM-PRO"/>
            </a:endParaRPr>
          </a:p>
          <a:p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マスク着用を義務化しております。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（マスクが無い場合は受付で購入をお願いします）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診察室・待合室は定期的に換気を行っています。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待合室の混雑時は、屋外やお車の中でお待ちいただく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ことも可能です。その際はスタッフまでお声掛け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◆入院患者様への面会は原則、禁止とさせていただいており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747288F4-89B3-482E-A217-8B76EDA536E3}"/>
              </a:ext>
            </a:extLst>
          </p:cNvPr>
          <p:cNvSpPr txBox="1"/>
          <p:nvPr/>
        </p:nvSpPr>
        <p:spPr>
          <a:xfrm>
            <a:off x="1605424" y="7652445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ご理解・ご協力をお願いします。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49C5E6D4-5695-41C1-839A-DD602CF467C5}"/>
              </a:ext>
            </a:extLst>
          </p:cNvPr>
          <p:cNvSpPr txBox="1"/>
          <p:nvPr/>
        </p:nvSpPr>
        <p:spPr>
          <a:xfrm>
            <a:off x="3728278" y="818107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生駒泌尿器科</a:t>
            </a:r>
          </a:p>
        </p:txBody>
      </p:sp>
      <p:pic>
        <p:nvPicPr>
          <p:cNvPr id="9" name="図 8">
            <a:extLst>
              <a:ext uri="{FF2B5EF4-FFF2-40B4-BE49-F238E27FC236}">
                <a16:creationId xmlns="" xmlns:a16="http://schemas.microsoft.com/office/drawing/2014/main" id="{38A52727-23F1-416E-B1B0-F180C6D3A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827" y="7435682"/>
            <a:ext cx="1208024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4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隆史</dc:creator>
  <cp:lastModifiedBy>隆史</cp:lastModifiedBy>
  <cp:revision>2</cp:revision>
  <cp:lastPrinted>2020-07-07T07:31:31Z</cp:lastPrinted>
  <dcterms:created xsi:type="dcterms:W3CDTF">2020-07-07T07:16:17Z</dcterms:created>
  <dcterms:modified xsi:type="dcterms:W3CDTF">2020-07-31T16:41:12Z</dcterms:modified>
</cp:coreProperties>
</file>